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7" r:id="rId2"/>
    <p:sldId id="258" r:id="rId3"/>
    <p:sldId id="313" r:id="rId4"/>
    <p:sldId id="311" r:id="rId5"/>
    <p:sldId id="337" r:id="rId6"/>
    <p:sldId id="338" r:id="rId7"/>
    <p:sldId id="334" r:id="rId8"/>
    <p:sldId id="314" r:id="rId9"/>
    <p:sldId id="333" r:id="rId10"/>
    <p:sldId id="289" r:id="rId11"/>
    <p:sldId id="341" r:id="rId12"/>
    <p:sldId id="291" r:id="rId13"/>
    <p:sldId id="294" r:id="rId14"/>
    <p:sldId id="292" r:id="rId15"/>
    <p:sldId id="293" r:id="rId16"/>
    <p:sldId id="295" r:id="rId17"/>
    <p:sldId id="302" r:id="rId18"/>
    <p:sldId id="301" r:id="rId19"/>
    <p:sldId id="296" r:id="rId20"/>
    <p:sldId id="297" r:id="rId21"/>
    <p:sldId id="303" r:id="rId22"/>
    <p:sldId id="298" r:id="rId23"/>
    <p:sldId id="304" r:id="rId24"/>
    <p:sldId id="299" r:id="rId25"/>
    <p:sldId id="342" r:id="rId26"/>
    <p:sldId id="340" r:id="rId27"/>
    <p:sldId id="305" r:id="rId28"/>
    <p:sldId id="335" r:id="rId29"/>
    <p:sldId id="317" r:id="rId30"/>
    <p:sldId id="318" r:id="rId31"/>
    <p:sldId id="312" r:id="rId32"/>
    <p:sldId id="319" r:id="rId33"/>
    <p:sldId id="320" r:id="rId34"/>
    <p:sldId id="321" r:id="rId35"/>
    <p:sldId id="322" r:id="rId36"/>
    <p:sldId id="323" r:id="rId37"/>
    <p:sldId id="324" r:id="rId38"/>
    <p:sldId id="361" r:id="rId39"/>
    <p:sldId id="326" r:id="rId40"/>
    <p:sldId id="343" r:id="rId41"/>
    <p:sldId id="328" r:id="rId42"/>
    <p:sldId id="362" r:id="rId43"/>
    <p:sldId id="363" r:id="rId44"/>
    <p:sldId id="364" r:id="rId45"/>
    <p:sldId id="332" r:id="rId46"/>
    <p:sldId id="336" r:id="rId47"/>
    <p:sldId id="307" r:id="rId48"/>
    <p:sldId id="344" r:id="rId49"/>
    <p:sldId id="316" r:id="rId50"/>
    <p:sldId id="345" r:id="rId51"/>
    <p:sldId id="308" r:id="rId52"/>
    <p:sldId id="346" r:id="rId53"/>
    <p:sldId id="347" r:id="rId54"/>
    <p:sldId id="513" r:id="rId55"/>
    <p:sldId id="515" r:id="rId56"/>
    <p:sldId id="521" r:id="rId57"/>
    <p:sldId id="522" r:id="rId58"/>
    <p:sldId id="516" r:id="rId59"/>
    <p:sldId id="517" r:id="rId60"/>
    <p:sldId id="518" r:id="rId61"/>
    <p:sldId id="519" r:id="rId62"/>
    <p:sldId id="520" r:id="rId63"/>
    <p:sldId id="523" r:id="rId64"/>
    <p:sldId id="524" r:id="rId65"/>
    <p:sldId id="525" r:id="rId66"/>
    <p:sldId id="526" r:id="rId67"/>
    <p:sldId id="527" r:id="rId68"/>
    <p:sldId id="528" r:id="rId69"/>
    <p:sldId id="529" r:id="rId70"/>
    <p:sldId id="530" r:id="rId71"/>
    <p:sldId id="532" r:id="rId72"/>
    <p:sldId id="531" r:id="rId73"/>
    <p:sldId id="533" r:id="rId74"/>
    <p:sldId id="534" r:id="rId75"/>
    <p:sldId id="535" r:id="rId76"/>
    <p:sldId id="536" r:id="rId77"/>
    <p:sldId id="537" r:id="rId78"/>
    <p:sldId id="538" r:id="rId79"/>
    <p:sldId id="539" r:id="rId80"/>
    <p:sldId id="540" r:id="rId81"/>
    <p:sldId id="541" r:id="rId82"/>
    <p:sldId id="542" r:id="rId83"/>
    <p:sldId id="543" r:id="rId84"/>
    <p:sldId id="514" r:id="rId85"/>
    <p:sldId id="512" r:id="rId86"/>
    <p:sldId id="288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5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20F7-45C3-4FDC-9EE4-9B4CA19D59E6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B70D-26E1-4C86-AD31-2BEA84876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9B70D-26E1-4C86-AD31-2BEA84876E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AE8A-B929-47FE-B421-F948A97A7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5247-0391-4439-9F63-C2B51FCB1B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0BA1-F13D-4F3B-B996-18AFDCFDA4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639D-69F5-4A1B-A297-561DB8BA5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6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E4CE-DE82-4F37-ACFE-54F81D52AF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06BE-9473-4620-AB8E-9517FE85E8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9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3A8D-8460-4ADA-93A4-A93EBB6F28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AF0C-F5ED-4C2C-A9BB-2942D8BC8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0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AA20-050F-4B44-8F9A-8425E73B65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CB6C-4EFF-4F60-AA7F-A8DE42D87A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10B9-9A82-4256-994D-C980A0D4D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F436-09E0-4A76-A1B6-863DEB7E06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452D-0E99-4FD2-9126-D223CDF0FF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FE23-CB8C-46F4-8521-26E4B659BD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CCEA-4824-4B77-A6E0-32F58ADA9B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4EBF-FC10-46F1-A120-15C84CC45B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C736-266B-47E0-AFFD-2BABEA6ADF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FBE7-6997-4BC5-BC26-4CC535D3FF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E32D-FE05-4300-B6F2-AA05A1A454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7397-104C-4EF0-94A3-C7745138DC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D723-F402-4AB0-BBD2-FFF89D3C13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BDAF-59D4-45BA-A99B-505004F2BD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0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ECE08-9BB9-4895-B5F6-288DAEA97E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54C6EF-6614-4FEE-9401-A4D695A85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7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534400" cy="1905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74320" algn="l"/>
                <a:tab pos="548640" algn="l"/>
                <a:tab pos="822960" algn="l"/>
                <a:tab pos="1097280" algn="l"/>
                <a:tab pos="3200400" algn="l"/>
                <a:tab pos="41148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Major Elements of the New Electronic Assessment System (EAS)</a:t>
            </a:r>
            <a:endParaRPr lang="en-US" sz="4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80010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at 2014 Assessment Liaison Retreat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9, 2014</a:t>
            </a:r>
          </a:p>
        </p:txBody>
      </p:sp>
    </p:spTree>
    <p:extLst>
      <p:ext uri="{BB962C8B-B14F-4D97-AF65-F5344CB8AC3E}">
        <p14:creationId xmlns:p14="http://schemas.microsoft.com/office/powerpoint/2010/main" val="15096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71" y="838200"/>
            <a:ext cx="8778777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71" y="838200"/>
            <a:ext cx="8778777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58328" y="2819400"/>
            <a:ext cx="533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152400"/>
            <a:ext cx="86106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152400"/>
            <a:ext cx="86106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12954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1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514600" y="60198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152400"/>
            <a:ext cx="86106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152400"/>
            <a:ext cx="86106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600200" y="2133600"/>
            <a:ext cx="5334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EAS’s Twofold Purpose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Students upload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signature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assignments prepared in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Gateway classes in the major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Capstone classes in the major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Faculty able to use stored assignments for assessment exercises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Able to draw random samples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 based on specially created rubrics</a:t>
            </a:r>
          </a:p>
        </p:txBody>
      </p:sp>
    </p:spTree>
    <p:extLst>
      <p:ext uri="{BB962C8B-B14F-4D97-AF65-F5344CB8AC3E}">
        <p14:creationId xmlns:p14="http://schemas.microsoft.com/office/powerpoint/2010/main" val="41113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590800" y="44958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3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1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3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76600" y="23622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334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334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5943600"/>
            <a:ext cx="1066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32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enter CSUN Username and Password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775" y="1828800"/>
            <a:ext cx="8655328" cy="40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2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Entry – enter CSUN Username and Password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775" y="1828800"/>
            <a:ext cx="8655328" cy="40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025152" y="3272118"/>
            <a:ext cx="1080248" cy="614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Dashboard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students log in, their Student Dashboard appears.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dashboard lists all of the classes for which a student has been asked to upload documents.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Dashboard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View Class button to view assignments for that class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419290"/>
            <a:ext cx="7530220" cy="51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Dashboard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View Class button to view assignments for that class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419290"/>
            <a:ext cx="7530220" cy="51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72671" y="5783356"/>
            <a:ext cx="6096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Dashboard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View Class button to view assignments for that class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419290"/>
            <a:ext cx="7530220" cy="51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72671" y="5783356"/>
            <a:ext cx="6096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5783356"/>
            <a:ext cx="914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706562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Assignment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View button to see assignment information and to begin uploading documents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981200"/>
            <a:ext cx="87184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706562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Assignment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View button to see assignment information and to begin uploading documents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981200"/>
            <a:ext cx="87184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5504328"/>
            <a:ext cx="914400" cy="7440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Add File(s) button to upload documents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1" y="4343400"/>
            <a:ext cx="79248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612" y="1371600"/>
            <a:ext cx="786942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click Add File(s) button to upload documents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1" y="4343400"/>
            <a:ext cx="79248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612" y="1371600"/>
            <a:ext cx="786942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3400" y="5411532"/>
            <a:ext cx="1295400" cy="6844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select document(s) to upload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34" y="1352550"/>
            <a:ext cx="870373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2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763000" cy="61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select document(s) to upload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34" y="1352550"/>
            <a:ext cx="870373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135906" y="2653553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document(s) that were uploaded are shown.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199" y="3404101"/>
            <a:ext cx="5791201" cy="32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1304364"/>
            <a:ext cx="5791200" cy="20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document(s) that were uploaded are shown.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199" y="3404101"/>
            <a:ext cx="5791201" cy="32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1304364"/>
            <a:ext cx="5791200" cy="20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69259" y="5307107"/>
            <a:ext cx="1147482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2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document(s) that were uploaded are shown.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199" y="3404101"/>
            <a:ext cx="5791201" cy="32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1304364"/>
            <a:ext cx="5791200" cy="20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77000" y="54102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Documents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document(s) that were uploaded are shown.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199" y="3404101"/>
            <a:ext cx="5791201" cy="32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1304364"/>
            <a:ext cx="5791200" cy="20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943600" y="5410200"/>
            <a:ext cx="685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Uploaded Document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838200"/>
            <a:ext cx="7128024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1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2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1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019800" y="5141255"/>
            <a:ext cx="762000" cy="5737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28600"/>
            <a:ext cx="8915400" cy="62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763000" cy="61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114800" y="2362200"/>
            <a:ext cx="9906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28600"/>
            <a:ext cx="8915400" cy="62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172200" y="5867399"/>
            <a:ext cx="685800" cy="5737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16" y="228600"/>
            <a:ext cx="8863584" cy="64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16" y="228600"/>
            <a:ext cx="8863584" cy="64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248400" y="3962400"/>
            <a:ext cx="609600" cy="5737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17" y="228600"/>
            <a:ext cx="751649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71" y="838200"/>
            <a:ext cx="8778777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47800" y="2514601"/>
            <a:ext cx="609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3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3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352800" y="1295400"/>
            <a:ext cx="1219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"/>
            <a:ext cx="8839200" cy="638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257800" y="2133600"/>
            <a:ext cx="1219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763000" cy="62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763000" cy="61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38600" y="3733800"/>
            <a:ext cx="838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763000" cy="62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553200" y="4876800"/>
            <a:ext cx="762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629400" y="1371600"/>
            <a:ext cx="457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71" y="838200"/>
            <a:ext cx="8778777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71" y="838200"/>
            <a:ext cx="8778777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71600" y="2286000"/>
            <a:ext cx="838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28600"/>
            <a:ext cx="8915400" cy="63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04800"/>
            <a:ext cx="8915400" cy="62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04800"/>
            <a:ext cx="8915400" cy="62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514600" y="4800600"/>
            <a:ext cx="533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04800"/>
            <a:ext cx="8915400" cy="62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953000" y="5257800"/>
            <a:ext cx="15240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04800"/>
            <a:ext cx="8915400" cy="62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438400" y="6019800"/>
            <a:ext cx="990600" cy="462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2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2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5486400"/>
            <a:ext cx="1524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2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00600" y="5105400"/>
            <a:ext cx="1524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763000" cy="63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5943600"/>
            <a:ext cx="1219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839200" cy="61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81000"/>
            <a:ext cx="8839200" cy="615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715000" y="4343400"/>
            <a:ext cx="6096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2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304800"/>
            <a:ext cx="8839200" cy="62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29400" y="40386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 Roles: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4908364" cy="641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2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28600"/>
            <a:ext cx="8839200" cy="63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9248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Refinements During Summer 2014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743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 Essays in Selected Courses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Abbreviated Assessment Exercises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New Electronic System to Inform Interim WASC Report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2014 and Spring 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upload Gateway and Capstone writing samples into new electronic system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begin to undertake cross-sectional assessment exercises, after training in rubric creation,  norming, and use of electronic system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2015 and Spring 2016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continue assessment exercises and routinize essay uploading</a:t>
            </a:r>
          </a:p>
          <a:p>
            <a:pPr marL="0" indent="0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2016 and Summer 2016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preparation of WASC Interim Report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2016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WASC Interim Report due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10256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EAS’s Major Elements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Roles</a:t>
            </a:r>
          </a:p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Assignments for Specific Sections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Uploading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Uploaded Assignments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Rubrics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Assessment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Carrying Out the Study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Outliers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Summary Information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675</Words>
  <Application>Microsoft Office PowerPoint</Application>
  <PresentationFormat>On-screen Show (4:3)</PresentationFormat>
  <Paragraphs>145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1_Office Theme</vt:lpstr>
      <vt:lpstr>Major Elements of the New Electronic Assessment System (EAS)</vt:lpstr>
      <vt:lpstr>EAS’s Twofold Purpose</vt:lpstr>
      <vt:lpstr>EAS’s Major Elements</vt:lpstr>
      <vt:lpstr>PowerPoint Presentation</vt:lpstr>
      <vt:lpstr>PowerPoint Presentation</vt:lpstr>
      <vt:lpstr>PowerPoint Presentation</vt:lpstr>
      <vt:lpstr>EAS’s Major Elements</vt:lpstr>
      <vt:lpstr>EAS Roles:</vt:lpstr>
      <vt:lpstr>EAS’s Major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EAS’s Major Elements</vt:lpstr>
      <vt:lpstr>Entry – enter CSUN Username and Password</vt:lpstr>
      <vt:lpstr>Entry – enter CSUN Username and Password</vt:lpstr>
      <vt:lpstr>Student Dashboard</vt:lpstr>
      <vt:lpstr>Student Dashboard – Click View Class button to view assignments for that class</vt:lpstr>
      <vt:lpstr>Student Dashboard – Click View Class button to view assignments for that class</vt:lpstr>
      <vt:lpstr>Student Dashboard – Click View Class button to view assignments for that class</vt:lpstr>
      <vt:lpstr>Class Assignment – click View button to see assignment information and to begin uploading documents.</vt:lpstr>
      <vt:lpstr>Class Assignment – click View button to see assignment information and to begin uploading documents.</vt:lpstr>
      <vt:lpstr>Uploading Documents – click Add File(s) button to upload documents</vt:lpstr>
      <vt:lpstr>Uploading Documents – click Add File(s) button to upload documents</vt:lpstr>
      <vt:lpstr>Uploading Documents – select document(s) to upload</vt:lpstr>
      <vt:lpstr>Uploading Documents – select document(s) to upload</vt:lpstr>
      <vt:lpstr>Uploading Documents - the document(s) that were uploaded are shown. </vt:lpstr>
      <vt:lpstr>Uploading Documents - the document(s) that were uploaded are shown. </vt:lpstr>
      <vt:lpstr>Uploading Documents - the document(s) that were uploaded are shown. </vt:lpstr>
      <vt:lpstr>Uploading Documents - the document(s) that were uploaded are shown. </vt:lpstr>
      <vt:lpstr>Uploaded Document</vt:lpstr>
      <vt:lpstr>EAS’s Major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EAS’s Major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EAS’s Major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EAS’s Major Elements</vt:lpstr>
      <vt:lpstr>PowerPoint Presentation</vt:lpstr>
      <vt:lpstr>PowerPoint Presentation</vt:lpstr>
      <vt:lpstr>PowerPoint Presentation</vt:lpstr>
      <vt:lpstr>PowerPoint Presentation</vt:lpstr>
      <vt:lpstr>EAS’s Major Elements</vt:lpstr>
      <vt:lpstr>EAS’s Major Elements</vt:lpstr>
      <vt:lpstr>System Refinements During Summer 2014</vt:lpstr>
      <vt:lpstr>Use of New Electronic System to Inform Interim WASC Report</vt:lpstr>
      <vt:lpstr>Questions and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Assessment: A Brief Overview of an Ongoing Project</dc:title>
  <dc:creator>Bettina J. Huber</dc:creator>
  <cp:lastModifiedBy>Bettina J. Huber</cp:lastModifiedBy>
  <cp:revision>99</cp:revision>
  <dcterms:created xsi:type="dcterms:W3CDTF">2012-05-06T17:58:11Z</dcterms:created>
  <dcterms:modified xsi:type="dcterms:W3CDTF">2014-05-09T05:14:48Z</dcterms:modified>
</cp:coreProperties>
</file>